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7" y="1268760"/>
            <a:ext cx="3096343" cy="24482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природоохранной акции 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«Поможем пернатым»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воспитатель МАДОУ ЦРР д/с «Сказка» Михайлова Т.В.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344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Кормушки для птиц  </a:t>
            </a:r>
            <a:r>
              <a:rPr lang="ru-RU" sz="2400" b="1" dirty="0" smtClean="0">
                <a:solidFill>
                  <a:schemeClr val="tx1"/>
                </a:solidFill>
              </a:rPr>
              <a:t>       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плаката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pic>
        <p:nvPicPr>
          <p:cNvPr id="6146" name="Picture 2" descr="C:\Users\ТАНЮША\Desktop\Фото по работе\20160219_1328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2708920"/>
            <a:ext cx="345638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ТАНЮША\Desktop\Фото по работе\20160219_1342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2708920"/>
            <a:ext cx="3672407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284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24745"/>
            <a:ext cx="7315200" cy="15740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природоохранной акции прошли следующие мероприятия: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02920" indent="-4572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с детьми о птицах.</a:t>
            </a:r>
          </a:p>
          <a:p>
            <a:pPr marL="502920" indent="-4572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иллюстраций.</a:t>
            </a:r>
          </a:p>
          <a:p>
            <a:pPr marL="502920" indent="-4572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Д/и «Кто к нам в гости прилетел?»</a:t>
            </a:r>
          </a:p>
          <a:p>
            <a:pPr marL="502920" indent="-4572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Д/и «Что делают птицы?»</a:t>
            </a:r>
          </a:p>
          <a:p>
            <a:pPr marL="502920" indent="-4572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Д/и «Что едят птицы?»</a:t>
            </a:r>
          </a:p>
          <a:p>
            <a:pPr marL="502920" indent="-4572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на развитие правильного речевого дыхания «Птичьи разговоры».</a:t>
            </a:r>
          </a:p>
          <a:p>
            <a:pPr marL="502920" indent="-4572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на развитие мимических мышц лица «Птенчики».</a:t>
            </a:r>
          </a:p>
          <a:p>
            <a:pPr marL="502920" indent="-4572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 «Громко и тихо птички поют».</a:t>
            </a:r>
          </a:p>
          <a:p>
            <a:pPr marL="502920" indent="-4572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за птицами на территории д/с.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852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с детьми: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2920" indent="-45720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ООД «Птицы зимой».</a:t>
            </a:r>
          </a:p>
          <a:p>
            <a:pPr marL="502920" indent="-45720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«Зернышки для птичек» (рисование пальчиками).</a:t>
            </a:r>
          </a:p>
          <a:p>
            <a:pPr marL="502920" indent="-45720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Лепка «Покормим птичек».</a:t>
            </a:r>
          </a:p>
          <a:p>
            <a:pPr marL="502920" indent="-45720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П/и «Птицы в гнездышках», «Птички».</a:t>
            </a:r>
          </a:p>
          <a:p>
            <a:pPr marL="502920" indent="-45720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 «Голоса птиц».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701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292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плаката «Покормим птиц зимой».</a:t>
            </a:r>
          </a:p>
          <a:p>
            <a:pPr marL="50292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кормушек для птиц своими руками.</a:t>
            </a:r>
          </a:p>
          <a:p>
            <a:pPr marL="50292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кормушек и плакатов.</a:t>
            </a:r>
          </a:p>
          <a:p>
            <a:pPr marL="502920" indent="-4572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для родителей «Покормите птиц зимой», «Почему одни птицы улетают, а другие остаются зимовать с нами?»</a:t>
            </a:r>
          </a:p>
          <a:p>
            <a:pPr marL="4572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00099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с детьми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pic>
        <p:nvPicPr>
          <p:cNvPr id="1026" name="Picture 2" descr="C:\Users\ТАНЮША\Desktop\Фото по работе\20151208_0926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2708920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ТАНЮША\Desktop\Фото по работе\20160208_1608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55" y="2701636"/>
            <a:ext cx="3616853" cy="360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545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с детьми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2780928"/>
            <a:ext cx="3456384" cy="3555864"/>
          </a:xfrm>
        </p:spPr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pic>
        <p:nvPicPr>
          <p:cNvPr id="2050" name="Picture 2" descr="C:\Users\ТАНЮША\Desktop\Фото по работе\20160220_1108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08920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ТАНЮША\Desktop\Новая папка (2)\20160220_1105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08920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06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на прогулке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4400" y="2708920"/>
            <a:ext cx="3566160" cy="3627872"/>
          </a:xfrm>
        </p:spPr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pic>
        <p:nvPicPr>
          <p:cNvPr id="3074" name="Picture 2" descr="C:\Users\ТАНЮША\Desktop\Новая папка (2)\20160209_1103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8920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ТАНЮША\Desktop\Новая папка (2)\20160209_1103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08920"/>
            <a:ext cx="352839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30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Кормим птиц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364088" y="2743200"/>
            <a:ext cx="2883800" cy="3595687"/>
          </a:xfrm>
        </p:spPr>
        <p:txBody>
          <a:bodyPr/>
          <a:lstStyle/>
          <a:p>
            <a:pPr marL="45720" indent="0" algn="ctr">
              <a:buNone/>
            </a:pP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кормушку смастерили.</a:t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столовую открыли.</a:t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Воробей, снегирь - сосед</a:t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прилетели на обед».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ТАНЮША\Desktop\Новая папка (2)\20160218_1035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8920"/>
            <a:ext cx="3816424" cy="368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194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для родителей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pic>
        <p:nvPicPr>
          <p:cNvPr id="5122" name="Picture 2" descr="C:\Users\ТАНЮША\Desktop\Фото по работе\20160227_1813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95" y="2636912"/>
            <a:ext cx="360040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ТАНЮША\Desktop\Фото по работе\20160227_1813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6912"/>
            <a:ext cx="360040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7403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80</TotalTime>
  <Words>192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Перспектива</vt:lpstr>
      <vt:lpstr>Отчет  по природоохранной акции  «Поможем пернатым»</vt:lpstr>
      <vt:lpstr>В рамках природоохранной акции прошли следующие мероприятия:</vt:lpstr>
      <vt:lpstr>Занятия с детьми: </vt:lpstr>
      <vt:lpstr>Работа с родителями:</vt:lpstr>
      <vt:lpstr>Занятия с детьми</vt:lpstr>
      <vt:lpstr>Занятия с детьми</vt:lpstr>
      <vt:lpstr>Наблюдения на прогулке</vt:lpstr>
      <vt:lpstr>Кормим птиц</vt:lpstr>
      <vt:lpstr>Консультации для родителей</vt:lpstr>
      <vt:lpstr>Кормушки для птиц          Рисование плаката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 по природоохранной акции «Поможем пернатым»</dc:title>
  <dc:creator>ТАНЮША</dc:creator>
  <cp:lastModifiedBy>ТАНЮША</cp:lastModifiedBy>
  <cp:revision>11</cp:revision>
  <dcterms:created xsi:type="dcterms:W3CDTF">2016-02-27T16:47:44Z</dcterms:created>
  <dcterms:modified xsi:type="dcterms:W3CDTF">2016-04-23T11:24:08Z</dcterms:modified>
</cp:coreProperties>
</file>